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8" r:id="rId3"/>
    <p:sldId id="299" r:id="rId4"/>
    <p:sldId id="300" r:id="rId5"/>
    <p:sldId id="301" r:id="rId6"/>
    <p:sldId id="302" r:id="rId7"/>
    <p:sldId id="303" r:id="rId8"/>
    <p:sldId id="304" r:id="rId9"/>
    <p:sldId id="305" r:id="rId10"/>
    <p:sldId id="306" r:id="rId11"/>
    <p:sldId id="307" r:id="rId12"/>
    <p:sldId id="308" r:id="rId13"/>
    <p:sldId id="309" r:id="rId14"/>
    <p:sldId id="310" r:id="rId15"/>
    <p:sldId id="311" r:id="rId16"/>
    <p:sldId id="312" r:id="rId17"/>
    <p:sldId id="313" r:id="rId18"/>
    <p:sldId id="314" r:id="rId19"/>
    <p:sldId id="315" r:id="rId20"/>
    <p:sldId id="316" r:id="rId21"/>
    <p:sldId id="317" r:id="rId22"/>
    <p:sldId id="318" r:id="rId23"/>
    <p:sldId id="319" r:id="rId24"/>
    <p:sldId id="320" r:id="rId25"/>
    <p:sldId id="321" r:id="rId26"/>
    <p:sldId id="322" r:id="rId27"/>
    <p:sldId id="323" r:id="rId28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522790-4ACC-4652-82BB-41313806FF67}" v="12" dt="2020-04-29T11:19:29.070"/>
    <p1510:client id="{EA710640-4431-4F23-A85D-9CD41CDC7DFA}" v="174" dt="2020-03-24T10:19:09.8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>
        <p:scale>
          <a:sx n="1" d="2"/>
          <a:sy n="1" d="2"/>
        </p:scale>
        <p:origin x="-3384" y="-13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2020-05-18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391757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2020-05-18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454508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2020-05-18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340386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2020-05-18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967380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2020-05-18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3234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2020-05-18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883036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2020-05-18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961808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2020-05-18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54479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2020-05-18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850839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2020-05-18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715530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2020-05-18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024906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AA868-8872-43E4-8C98-D34DABD1FD38}" type="datetimeFigureOut">
              <a:rPr lang="pl-PL" smtClean="0"/>
              <a:pPr/>
              <a:t>2020-05-18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92663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9" descr="Obraz zawierający osoba, zdjęcie, pozujący, osoby&#10;&#10;Opis wygenerowany przy bardzo wysokim poziomie pewności">
            <a:extLst>
              <a:ext uri="{FF2B5EF4-FFF2-40B4-BE49-F238E27FC236}">
                <a16:creationId xmlns:a16="http://schemas.microsoft.com/office/drawing/2014/main" xmlns="" id="{0B5EE3C8-C323-4BBC-B135-3291B8AC0C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0317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9">
            <a:extLst>
              <a:ext uri="{FF2B5EF4-FFF2-40B4-BE49-F238E27FC236}">
                <a16:creationId xmlns:a16="http://schemas.microsoft.com/office/drawing/2014/main" xmlns="" id="{0B5EE3C8-C323-4BBC-B135-3291B8AC0C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1" y="12"/>
            <a:ext cx="9143975" cy="685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7890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9" descr="Obraz zawierający tekst, osoby, mężczyzna, znak&#10;&#10;Opis wygenerowany przy bardzo wysokim poziomie pewności">
            <a:extLst>
              <a:ext uri="{FF2B5EF4-FFF2-40B4-BE49-F238E27FC236}">
                <a16:creationId xmlns:a16="http://schemas.microsoft.com/office/drawing/2014/main" xmlns="" id="{0B5EE3C8-C323-4BBC-B135-3291B8AC0C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1" y="12"/>
            <a:ext cx="9143974" cy="685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33354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9">
            <a:extLst>
              <a:ext uri="{FF2B5EF4-FFF2-40B4-BE49-F238E27FC236}">
                <a16:creationId xmlns:a16="http://schemas.microsoft.com/office/drawing/2014/main" xmlns="" id="{0B5EE3C8-C323-4BBC-B135-3291B8AC0C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1" y="12"/>
            <a:ext cx="9143973" cy="685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3140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9" descr="Obraz zawierający tekst&#10;&#10;Opis wygenerowany przy bardzo wysokim poziomie pewności">
            <a:extLst>
              <a:ext uri="{FF2B5EF4-FFF2-40B4-BE49-F238E27FC236}">
                <a16:creationId xmlns:a16="http://schemas.microsoft.com/office/drawing/2014/main" xmlns="" id="{0B5EE3C8-C323-4BBC-B135-3291B8AC0C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1" y="12"/>
            <a:ext cx="9143973" cy="685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40321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9">
            <a:extLst>
              <a:ext uri="{FF2B5EF4-FFF2-40B4-BE49-F238E27FC236}">
                <a16:creationId xmlns:a16="http://schemas.microsoft.com/office/drawing/2014/main" xmlns="" id="{0B5EE3C8-C323-4BBC-B135-3291B8AC0C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2" y="12"/>
            <a:ext cx="9143971" cy="685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872670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9" descr="Obraz zawierający siedzi, książka, stół, mężczyzna&#10;&#10;Opis wygenerowany przy bardzo wysokim poziomie pewności">
            <a:extLst>
              <a:ext uri="{FF2B5EF4-FFF2-40B4-BE49-F238E27FC236}">
                <a16:creationId xmlns:a16="http://schemas.microsoft.com/office/drawing/2014/main" xmlns="" id="{0B5EE3C8-C323-4BBC-B135-3291B8AC0C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2" y="12"/>
            <a:ext cx="9143971" cy="685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27772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9">
            <a:extLst>
              <a:ext uri="{FF2B5EF4-FFF2-40B4-BE49-F238E27FC236}">
                <a16:creationId xmlns:a16="http://schemas.microsoft.com/office/drawing/2014/main" xmlns="" id="{0B5EE3C8-C323-4BBC-B135-3291B8AC0C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2" y="12"/>
            <a:ext cx="9143970" cy="685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206074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9" descr="Obraz zawierający stół, mężczyzna, osoby&#10;&#10;Opis wygenerowany przy bardzo wysokim poziomie pewności">
            <a:extLst>
              <a:ext uri="{FF2B5EF4-FFF2-40B4-BE49-F238E27FC236}">
                <a16:creationId xmlns:a16="http://schemas.microsoft.com/office/drawing/2014/main" xmlns="" id="{0B5EE3C8-C323-4BBC-B135-3291B8AC0C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2" y="12"/>
            <a:ext cx="9143970" cy="685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08766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9">
            <a:extLst>
              <a:ext uri="{FF2B5EF4-FFF2-40B4-BE49-F238E27FC236}">
                <a16:creationId xmlns:a16="http://schemas.microsoft.com/office/drawing/2014/main" xmlns="" id="{0B5EE3C8-C323-4BBC-B135-3291B8AC0C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2" y="12"/>
            <a:ext cx="9143969" cy="685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787421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9" descr="Obraz zawierający tekst&#10;&#10;Opis wygenerowany przy bardzo wysokim poziomie pewności">
            <a:extLst>
              <a:ext uri="{FF2B5EF4-FFF2-40B4-BE49-F238E27FC236}">
                <a16:creationId xmlns:a16="http://schemas.microsoft.com/office/drawing/2014/main" xmlns="" id="{0B5EE3C8-C323-4BBC-B135-3291B8AC0C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2" y="12"/>
            <a:ext cx="9143969" cy="685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7024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9" descr="Obraz zawierający gra&#10;&#10;Opis wygenerowany przy bardzo wysokim poziomie pewności">
            <a:extLst>
              <a:ext uri="{FF2B5EF4-FFF2-40B4-BE49-F238E27FC236}">
                <a16:creationId xmlns:a16="http://schemas.microsoft.com/office/drawing/2014/main" xmlns="" id="{0B5EE3C8-C323-4BBC-B135-3291B8AC0C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2"/>
            <a:ext cx="9143980" cy="685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309688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9" descr="Obraz zawierający tekst&#10;&#10;Opis wygenerowany przy bardzo wysokim poziomie pewności">
            <a:extLst>
              <a:ext uri="{FF2B5EF4-FFF2-40B4-BE49-F238E27FC236}">
                <a16:creationId xmlns:a16="http://schemas.microsoft.com/office/drawing/2014/main" xmlns="" id="{0B5EE3C8-C323-4BBC-B135-3291B8AC0C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2" y="12"/>
            <a:ext cx="9143969" cy="685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520854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9" descr="Obraz zawierający zdjęcie, osoby, pozujący, mężczyzna&#10;&#10;Opis wygenerowany przy bardzo wysokim poziomie pewności">
            <a:extLst>
              <a:ext uri="{FF2B5EF4-FFF2-40B4-BE49-F238E27FC236}">
                <a16:creationId xmlns:a16="http://schemas.microsoft.com/office/drawing/2014/main" xmlns="" id="{0B5EE3C8-C323-4BBC-B135-3291B8AC0C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3" y="12"/>
            <a:ext cx="9143967" cy="685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25236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9" descr="Obraz zawierający osoba, znak, siedzi, osoby&#10;&#10;Opis wygenerowany przy bardzo wysokim poziomie pewności">
            <a:extLst>
              <a:ext uri="{FF2B5EF4-FFF2-40B4-BE49-F238E27FC236}">
                <a16:creationId xmlns:a16="http://schemas.microsoft.com/office/drawing/2014/main" xmlns="" id="{0B5EE3C8-C323-4BBC-B135-3291B8AC0C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3" y="12"/>
            <a:ext cx="9143967" cy="685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81941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9" descr="Obraz zawierający pomieszczenie, lodówka&#10;&#10;Opis wygenerowany przy bardzo wysokim poziomie pewności">
            <a:extLst>
              <a:ext uri="{FF2B5EF4-FFF2-40B4-BE49-F238E27FC236}">
                <a16:creationId xmlns:a16="http://schemas.microsoft.com/office/drawing/2014/main" xmlns="" id="{0B5EE3C8-C323-4BBC-B135-3291B8AC0C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3" y="12"/>
            <a:ext cx="9143966" cy="685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139706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9" descr="Obraz zawierający tekst, osoba, mężczyzna, pudełko&#10;&#10;Opis wygenerowany przy bardzo wysokim poziomie pewności">
            <a:extLst>
              <a:ext uri="{FF2B5EF4-FFF2-40B4-BE49-F238E27FC236}">
                <a16:creationId xmlns:a16="http://schemas.microsoft.com/office/drawing/2014/main" xmlns="" id="{0B5EE3C8-C323-4BBC-B135-3291B8AC0C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3" y="12"/>
            <a:ext cx="9143966" cy="685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640797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9" descr="Obraz zawierający zdjęcie, stół, różny, pozujący&#10;&#10;Opis wygenerowany przy bardzo wysokim poziomie pewności">
            <a:extLst>
              <a:ext uri="{FF2B5EF4-FFF2-40B4-BE49-F238E27FC236}">
                <a16:creationId xmlns:a16="http://schemas.microsoft.com/office/drawing/2014/main" xmlns="" id="{0B5EE3C8-C323-4BBC-B135-3291B8AC0C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3" y="12"/>
            <a:ext cx="9143965" cy="685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408155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9" descr="Obraz zawierający budynek, zdjęcie, stół, mężczyzna&#10;&#10;Opis wygenerowany przy bardzo wysokim poziomie pewności">
            <a:extLst>
              <a:ext uri="{FF2B5EF4-FFF2-40B4-BE49-F238E27FC236}">
                <a16:creationId xmlns:a16="http://schemas.microsoft.com/office/drawing/2014/main" xmlns="" id="{0B5EE3C8-C323-4BBC-B135-3291B8AC0C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3" y="12"/>
            <a:ext cx="9143965" cy="685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891114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9" descr="Obraz zawierający znak, tekst, zdjęcie, stop&#10;&#10;Opis wygenerowany przy bardzo wysokim poziomie pewności">
            <a:extLst>
              <a:ext uri="{FF2B5EF4-FFF2-40B4-BE49-F238E27FC236}">
                <a16:creationId xmlns:a16="http://schemas.microsoft.com/office/drawing/2014/main" xmlns="" id="{0B5EE3C8-C323-4BBC-B135-3291B8AC0C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4" y="12"/>
            <a:ext cx="9143963" cy="685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66060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9" descr="Obraz zawierający tekst, osoby, kobieta, znak&#10;&#10;Opis wygenerowany przy bardzo wysokim poziomie pewności">
            <a:extLst>
              <a:ext uri="{FF2B5EF4-FFF2-40B4-BE49-F238E27FC236}">
                <a16:creationId xmlns:a16="http://schemas.microsoft.com/office/drawing/2014/main" xmlns="" id="{0B5EE3C8-C323-4BBC-B135-3291B8AC0C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2"/>
            <a:ext cx="9143979" cy="685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1494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9" descr="Obraz zawierający zdjęcie, osoba, pokaz, różny&#10;&#10;Opis wygenerowany przy bardzo wysokim poziomie pewności">
            <a:extLst>
              <a:ext uri="{FF2B5EF4-FFF2-40B4-BE49-F238E27FC236}">
                <a16:creationId xmlns:a16="http://schemas.microsoft.com/office/drawing/2014/main" xmlns="" id="{0B5EE3C8-C323-4BBC-B135-3291B8AC0C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2"/>
            <a:ext cx="9143979" cy="685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2678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9" descr="Obraz zawierający zdjęcie, różny, wewnątrz, pokazywanie&#10;&#10;Opis wygenerowany przy bardzo wysokim poziomie pewności">
            <a:extLst>
              <a:ext uri="{FF2B5EF4-FFF2-40B4-BE49-F238E27FC236}">
                <a16:creationId xmlns:a16="http://schemas.microsoft.com/office/drawing/2014/main" xmlns="" id="{0B5EE3C8-C323-4BBC-B135-3291B8AC0C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2"/>
            <a:ext cx="9143978" cy="685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66293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9" descr="Obraz zawierający zdjęcie, stół, pudełko, różny&#10;&#10;Opis wygenerowany przy bardzo wysokim poziomie pewności">
            <a:extLst>
              <a:ext uri="{FF2B5EF4-FFF2-40B4-BE49-F238E27FC236}">
                <a16:creationId xmlns:a16="http://schemas.microsoft.com/office/drawing/2014/main" xmlns="" id="{0B5EE3C8-C323-4BBC-B135-3291B8AC0C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2"/>
            <a:ext cx="9143978" cy="685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09481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9" descr="Obraz zawierający zdjęcie, tekst, gazeta, osoby&#10;&#10;Opis wygenerowany przy bardzo wysokim poziomie pewności">
            <a:extLst>
              <a:ext uri="{FF2B5EF4-FFF2-40B4-BE49-F238E27FC236}">
                <a16:creationId xmlns:a16="http://schemas.microsoft.com/office/drawing/2014/main" xmlns="" id="{0B5EE3C8-C323-4BBC-B135-3291B8AC0C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2"/>
            <a:ext cx="9143977" cy="685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48639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9" descr="Obraz zawierający tekst&#10;&#10;Opis wygenerowany przy bardzo wysokim poziomie pewności">
            <a:extLst>
              <a:ext uri="{FF2B5EF4-FFF2-40B4-BE49-F238E27FC236}">
                <a16:creationId xmlns:a16="http://schemas.microsoft.com/office/drawing/2014/main" xmlns="" id="{0B5EE3C8-C323-4BBC-B135-3291B8AC0C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2"/>
            <a:ext cx="9143977" cy="685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2732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9">
            <a:extLst>
              <a:ext uri="{FF2B5EF4-FFF2-40B4-BE49-F238E27FC236}">
                <a16:creationId xmlns:a16="http://schemas.microsoft.com/office/drawing/2014/main" xmlns="" id="{0B5EE3C8-C323-4BBC-B135-3291B8AC0C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1" y="12"/>
            <a:ext cx="9143975" cy="685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8195734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Pokaz na ekranie (4:3)</PresentationFormat>
  <Paragraphs>0</Paragraphs>
  <Slides>27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27</vt:i4>
      </vt:variant>
    </vt:vector>
  </HeadingPairs>
  <TitlesOfParts>
    <vt:vector size="28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/>
  <cp:lastModifiedBy>Biblioteka</cp:lastModifiedBy>
  <cp:revision>15</cp:revision>
  <dcterms:created xsi:type="dcterms:W3CDTF">2012-08-15T16:54:36Z</dcterms:created>
  <dcterms:modified xsi:type="dcterms:W3CDTF">2020-05-18T08:58:47Z</dcterms:modified>
</cp:coreProperties>
</file>