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73" r:id="rId4"/>
    <p:sldId id="272" r:id="rId5"/>
    <p:sldId id="271" r:id="rId6"/>
    <p:sldId id="270" r:id="rId7"/>
    <p:sldId id="269" r:id="rId8"/>
    <p:sldId id="268" r:id="rId9"/>
    <p:sldId id="267" r:id="rId10"/>
    <p:sldId id="266" r:id="rId11"/>
    <p:sldId id="265" r:id="rId12"/>
    <p:sldId id="264" r:id="rId13"/>
    <p:sldId id="263" r:id="rId14"/>
    <p:sldId id="262" r:id="rId15"/>
    <p:sldId id="261" r:id="rId16"/>
    <p:sldId id="260" r:id="rId17"/>
    <p:sldId id="259" r:id="rId18"/>
    <p:sldId id="258" r:id="rId19"/>
  </p:sldIdLst>
  <p:sldSz cx="9144000" cy="6858000" type="screen4x3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328F06B7-9C90-46A3-ACDC-4979E3CE5F33}" v="73" dt="2020-03-19T17:51:46.766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61" d="100"/>
          <a:sy n="61" d="100"/>
        </p:scale>
        <p:origin x="84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pl-PL"/>
              <a:t>Kliknij, aby edytować styl wzorca podtytułu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3917574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4545081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403866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738008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23412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303625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618082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447972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5083913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1553044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pl-PL"/>
              <a:t>Kliknij, aby edytować styl</a:t>
            </a:r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pl-PL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249060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98AA868-8872-43E4-8C98-D34DABD1FD38}" type="datetimeFigureOut">
              <a:rPr lang="pl-PL" smtClean="0"/>
              <a:t>19.03.2020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7C6C3F-668B-4AF5-BFA9-0F657EB068D6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92663368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B01F0E2E-F5F3-4379-B908-F908572602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2241"/>
            <a:ext cx="9144000" cy="68624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03171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4FCEAA8E-A6F6-4377-BA83-0FD8BBBA57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74766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5395182E-8A64-41CF-BA1B-FB0BD1999D3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989010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4">
            <a:extLst>
              <a:ext uri="{FF2B5EF4-FFF2-40B4-BE49-F238E27FC236}">
                <a16:creationId xmlns:a16="http://schemas.microsoft.com/office/drawing/2014/main" id="{234F42D8-90DE-4726-B117-FEFDF3BAD40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82653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5A18BAAF-66B2-4C7C-BB0E-AD7301A2F01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40978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A663673-5B85-4D70-A9AB-8E6EBDD75C9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2126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49F047B9-41B3-409C-917A-C7A4AE23CC5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24849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D0E64CA3-6745-4DDB-BEC4-0455B72FAFF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1925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9EC8D9D9-2B70-45DC-9C35-1E86A1B2427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397813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17451C32-8F02-439A-8512-4B79869E379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7587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az 13">
            <a:extLst>
              <a:ext uri="{FF2B5EF4-FFF2-40B4-BE49-F238E27FC236}">
                <a16:creationId xmlns:a16="http://schemas.microsoft.com/office/drawing/2014/main" id="{EBC2685E-C310-4A7B-88D7-FFDD3B09F4C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124083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2789C2C5-53C2-4381-A981-CAB8D4C06A4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18521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D3564A68-838D-4A89-B24B-76490E52830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297577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96614496-5EED-430A-A9A5-503D695B5F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656" y="-1992"/>
            <a:ext cx="9149311" cy="68619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763050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C6F55F63-C6C4-4B9D-9C97-AE48B0DE367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182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A71AEB59-3E8E-4A78-9497-1FFE8E20AF5B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066298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78BCFF6E-3E92-4E02-8CBE-833B102EAD0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214127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2">
            <a:extLst>
              <a:ext uri="{FF2B5EF4-FFF2-40B4-BE49-F238E27FC236}">
                <a16:creationId xmlns:a16="http://schemas.microsoft.com/office/drawing/2014/main" id="{84A0C0EC-5037-41E5-A948-D54D301CDA26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/>
          <a:stretch/>
        </p:blipFill>
        <p:spPr>
          <a:xfrm>
            <a:off x="20" y="10"/>
            <a:ext cx="9143980" cy="6857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1479075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Pokaz na ekranie (4:3)</PresentationFormat>
  <Paragraphs>0</Paragraphs>
  <Slides>18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18</vt:i4>
      </vt:variant>
    </vt:vector>
  </HeadingPairs>
  <TitlesOfParts>
    <vt:vector size="19" baseType="lpstr">
      <vt:lpstr>Motyw pakietu Office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  <vt:lpstr>Prezentacja programu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/>
  <cp:lastModifiedBy/>
  <cp:revision>72</cp:revision>
  <dcterms:created xsi:type="dcterms:W3CDTF">2020-03-19T16:43:03Z</dcterms:created>
  <dcterms:modified xsi:type="dcterms:W3CDTF">2020-03-19T17:52:20Z</dcterms:modified>
</cp:coreProperties>
</file>